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woorden ‘voogd’ en ‘gadeslaan’ opzoeken in het woordenboek en in eigen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woorden uitleggen wat het woord betekent.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studiewijzer ‘synoniemen’ invullen voor het woord ‘standvastig’ en een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mogelijk synoniem.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in het hoofdstuk ‘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Ephraïm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de vogelvrouw’ zal gebeuren.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het hoofdstuk ‘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Ephraïm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de vogelvrouw’ samenvatten.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83" y="3529608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96212" y="1079947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96212" y="66343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244" y="3269872"/>
            <a:ext cx="3819393" cy="249843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274 t/m 276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6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72300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7248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158" y="1990726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277 t/m 288)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66479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235" y="1446910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235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in het teamboekje doorlezen.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 wie voorzitter en tijdbewaker is tijdens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les.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08898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87774" y="2688081"/>
            <a:ext cx="3832755" cy="30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052" y="3188325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literair gesprek voeren over het boek ‘Circus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483" y="1990726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8740231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289 t/m 295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lezen en taken verdelen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Boekgesprek beginnen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Belangrijkste inzichten en onbeantwoorde vragen noteren</a:t>
            </a:r>
          </a:p>
          <a:p>
            <a:pPr marL="9525"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Boekgesprek bespreken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Terugblik op de voorspellingen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93247" y="1027385"/>
            <a:ext cx="3690565" cy="295718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2902014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3" y="491515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324" y="2307038"/>
            <a:ext cx="5705616" cy="35364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standvastig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gadeslaan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voogd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509" y="2465051"/>
            <a:ext cx="1719013" cy="24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229 t/m 245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378430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824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12355" y="1089094"/>
            <a:ext cx="547365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12355" y="6908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644" y="3847315"/>
            <a:ext cx="3168073" cy="207238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239 t/m 245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en samenvatting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986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184782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37834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wie een recordhouder is en waarin diegene een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recordhouder is.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Lichtbuiger ervan vindt dat Micah zich uit 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lucht liet vallen om bij de Lichtbuiger te komen.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aangeven of de vraag een opzoekvraag of een nadenkvraag is en kunnen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uitleggen waarom.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83" y="3529608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246 t/m 263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56" y="312393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6735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05993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05993" y="69981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514" y="3487992"/>
            <a:ext cx="3807131" cy="249041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079948"/>
            <a:ext cx="540067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260 t/m 263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3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7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294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waarvoor de Lichtbuiger de veter van Micah moet lenen.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Micah niet wilde en waarom niet.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83" y="2262343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264 t/m 276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347" y="8429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556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8765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3833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3028</TotalTime>
  <Words>1072</Words>
  <Application>Microsoft Office PowerPoint</Application>
  <PresentationFormat>Widescreen</PresentationFormat>
  <Paragraphs>270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229</cp:revision>
  <dcterms:created xsi:type="dcterms:W3CDTF">2017-07-26T14:05:48Z</dcterms:created>
  <dcterms:modified xsi:type="dcterms:W3CDTF">2022-09-11T10:28:56Z</dcterms:modified>
</cp:coreProperties>
</file>